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2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591F-A74A-460D-868A-16EE81F64E2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A778-8462-4BBB-9333-39A128D38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194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oatmeal song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</a:t>
            </a:r>
            <a:r>
              <a:rPr lang="en-US" dirty="0" smtClean="0"/>
              <a:t>atmeal!  It’s quick and easy, it’s oatmeal!</a:t>
            </a:r>
            <a:br>
              <a:rPr lang="en-US" dirty="0" smtClean="0"/>
            </a:br>
            <a:r>
              <a:rPr lang="en-US" dirty="0" smtClean="0"/>
              <a:t>You won’t get queasy with oatmeal!</a:t>
            </a:r>
            <a:br>
              <a:rPr lang="en-US" dirty="0" smtClean="0"/>
            </a:br>
            <a:r>
              <a:rPr lang="en-US" dirty="0" smtClean="0"/>
              <a:t>It’s high in fiber and filling!</a:t>
            </a:r>
            <a:endParaRPr lang="en-US" dirty="0"/>
          </a:p>
        </p:txBody>
      </p:sp>
      <p:pic>
        <p:nvPicPr>
          <p:cNvPr id="3" name="12 Oatmeal Song, T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8507" y="1745792"/>
            <a:ext cx="406400" cy="406400"/>
          </a:xfrm>
          <a:prstGeom prst="rect">
            <a:avLst/>
          </a:prstGeom>
        </p:spPr>
      </p:pic>
      <p:pic>
        <p:nvPicPr>
          <p:cNvPr id="6" name="29 Oatmeal Song, The - I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1934" y="17457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22362"/>
            <a:ext cx="12192000" cy="3685307"/>
          </a:xfrm>
        </p:spPr>
        <p:txBody>
          <a:bodyPr>
            <a:normAutofit/>
          </a:bodyPr>
          <a:lstStyle/>
          <a:p>
            <a:r>
              <a:rPr lang="en-US" dirty="0" smtClean="0"/>
              <a:t>Oatmeal!  It’s good for weight control!</a:t>
            </a:r>
            <a:br>
              <a:rPr lang="en-US" dirty="0" smtClean="0"/>
            </a:br>
            <a:r>
              <a:rPr lang="en-US" dirty="0" smtClean="0"/>
              <a:t>Oatmeal!  Fits nicely in a bowl!</a:t>
            </a:r>
            <a:br>
              <a:rPr lang="en-US" dirty="0" smtClean="0"/>
            </a:br>
            <a:r>
              <a:rPr lang="en-US" dirty="0" smtClean="0"/>
              <a:t>Oatmeal!  Eat oatmeal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27089"/>
          </a:xfrm>
        </p:spPr>
        <p:txBody>
          <a:bodyPr>
            <a:normAutofit/>
          </a:bodyPr>
          <a:lstStyle/>
          <a:p>
            <a:r>
              <a:rPr lang="en-US" dirty="0" smtClean="0"/>
              <a:t>Have it with raisins.</a:t>
            </a:r>
            <a:br>
              <a:rPr lang="en-US" dirty="0" smtClean="0"/>
            </a:br>
            <a:r>
              <a:rPr lang="en-US" dirty="0" smtClean="0"/>
              <a:t>Brown sugar, too.</a:t>
            </a:r>
            <a:br>
              <a:rPr lang="en-US" dirty="0" smtClean="0"/>
            </a:br>
            <a:r>
              <a:rPr lang="en-US" dirty="0" smtClean="0"/>
              <a:t>With milk it’s mighty fine.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4034099"/>
          </a:xfrm>
        </p:spPr>
        <p:txBody>
          <a:bodyPr>
            <a:normAutofit/>
          </a:bodyPr>
          <a:lstStyle/>
          <a:p>
            <a:r>
              <a:rPr lang="en-US" dirty="0" smtClean="0"/>
              <a:t>It’s good for breakfast, or any meal.</a:t>
            </a:r>
            <a:br>
              <a:rPr lang="en-US" dirty="0" smtClean="0"/>
            </a:br>
            <a:r>
              <a:rPr lang="en-US" dirty="0" smtClean="0"/>
              <a:t>Go grab your own bowl, </a:t>
            </a:r>
            <a:r>
              <a:rPr lang="en-US" dirty="0" err="1" smtClean="0"/>
              <a:t>‘cause</a:t>
            </a:r>
            <a:r>
              <a:rPr lang="en-US" dirty="0" smtClean="0"/>
              <a:t> you can’t have mine!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Oh!  Oatmeal!  A golden opportunity!</a:t>
            </a:r>
            <a:br>
              <a:rPr lang="en-US" dirty="0" smtClean="0"/>
            </a:br>
            <a:r>
              <a:rPr lang="en-US" dirty="0" smtClean="0"/>
              <a:t>Oatmeal!  It </a:t>
            </a:r>
            <a:r>
              <a:rPr lang="en-US" dirty="0" smtClean="0"/>
              <a:t>boosts your </a:t>
            </a:r>
            <a:r>
              <a:rPr lang="en-US" dirty="0" smtClean="0"/>
              <a:t>immunity!</a:t>
            </a:r>
            <a:br>
              <a:rPr lang="en-US" dirty="0" smtClean="0"/>
            </a:br>
            <a:r>
              <a:rPr lang="en-US" dirty="0" smtClean="0"/>
              <a:t>Oatmeal!  It’s quite delicious and healthy!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1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Oatmeal!  Why, it’s no accident!</a:t>
            </a:r>
            <a:br>
              <a:rPr lang="en-US" dirty="0" smtClean="0"/>
            </a:br>
            <a:r>
              <a:rPr lang="en-US" dirty="0" smtClean="0"/>
              <a:t>Oatmeal has antioxidants!</a:t>
            </a:r>
            <a:br>
              <a:rPr lang="en-US" dirty="0" smtClean="0"/>
            </a:br>
            <a:r>
              <a:rPr lang="en-US" dirty="0" smtClean="0"/>
              <a:t>Oatmeal!  Eat oatmeal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3996392"/>
          </a:xfrm>
        </p:spPr>
        <p:txBody>
          <a:bodyPr>
            <a:normAutofit/>
          </a:bodyPr>
          <a:lstStyle/>
          <a:p>
            <a:r>
              <a:rPr lang="en-US" dirty="0" smtClean="0"/>
              <a:t>Oatmeal!  Eat oatmeal today!</a:t>
            </a:r>
            <a:br>
              <a:rPr lang="en-US" dirty="0" smtClean="0"/>
            </a:br>
            <a:r>
              <a:rPr lang="en-US" dirty="0" smtClean="0"/>
              <a:t>Oatmeal!  Eat oatmeal!</a:t>
            </a:r>
            <a:br>
              <a:rPr lang="en-US" dirty="0" smtClean="0"/>
            </a:br>
            <a:r>
              <a:rPr lang="en-US" dirty="0" smtClean="0"/>
              <a:t>O-A-T-M-E-A-L spells oatmeal!</a:t>
            </a:r>
            <a:br>
              <a:rPr lang="en-US" dirty="0" smtClean="0"/>
            </a:br>
            <a:r>
              <a:rPr lang="en-US" dirty="0" smtClean="0"/>
              <a:t>It’s good!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8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3B60FFC108C4F94EE92594FCA7A10" ma:contentTypeVersion="20" ma:contentTypeDescription="Create a new document." ma:contentTypeScope="" ma:versionID="f29f71fe58f6e826e915a04e795eb4c7">
  <xsd:schema xmlns:xsd="http://www.w3.org/2001/XMLSchema" xmlns:xs="http://www.w3.org/2001/XMLSchema" xmlns:p="http://schemas.microsoft.com/office/2006/metadata/properties" xmlns:ns3="662a4721-30d5-4eb7-95fe-6bd57bededc5" xmlns:ns4="6b220091-9233-412d-b6a0-f876290d8a8a" targetNamespace="http://schemas.microsoft.com/office/2006/metadata/properties" ma:root="true" ma:fieldsID="942a63c4068b95da4a0bd8662f26b702" ns3:_="" ns4:_="">
    <xsd:import namespace="662a4721-30d5-4eb7-95fe-6bd57bededc5"/>
    <xsd:import namespace="6b220091-9233-412d-b6a0-f876290d8a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a4721-30d5-4eb7-95fe-6bd57bede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0091-9233-412d-b6a0-f876290d8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220091-9233-412d-b6a0-f876290d8a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0AA808-F8F9-47F8-9BAA-5567AB269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a4721-30d5-4eb7-95fe-6bd57bededc5"/>
    <ds:schemaRef ds:uri="6b220091-9233-412d-b6a0-f876290d8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82E87B-954F-4750-BC0A-93675B89C60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62a4721-30d5-4eb7-95fe-6bd57bededc5"/>
    <ds:schemaRef ds:uri="6b220091-9233-412d-b6a0-f876290d8a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1845F8-4CF5-43E0-869D-F4A449DC70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162</Words>
  <Application>Microsoft Office PowerPoint</Application>
  <PresentationFormat>Widescreen</PresentationFormat>
  <Paragraphs>7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oatmeal song  Oatmeal!  It’s quick and easy, it’s oatmeal! You won’t get queasy with oatmeal! It’s high in fiber and filling!</vt:lpstr>
      <vt:lpstr>Oatmeal!  It’s good for weight control! Oatmeal!  Fits nicely in a bowl! Oatmeal!  Eat oatmeal today!</vt:lpstr>
      <vt:lpstr>Have it with raisins. Brown sugar, too. With milk it’s mighty fine.</vt:lpstr>
      <vt:lpstr>It’s good for breakfast, or any meal. Go grab your own bowl, ‘cause you can’t have mine!</vt:lpstr>
      <vt:lpstr>Oh!  Oatmeal!  A golden opportunity! Oatmeal!  It boosts your immunity! Oatmeal!  It’s quite delicious and healthy!</vt:lpstr>
      <vt:lpstr>Oatmeal!  Why, it’s no accident! Oatmeal has antioxidants! Oatmeal!  Eat oatmeal today!</vt:lpstr>
      <vt:lpstr>Oatmeal!  Eat oatmeal today! Oatmeal!  Eat oatmeal! O-A-T-M-E-A-L spells oatmeal! It’s good!</vt:lpstr>
      <vt:lpstr>PowerPoint Presentation</vt:lpstr>
      <vt:lpstr>PowerPoint Presentation</vt:lpstr>
    </vt:vector>
  </TitlesOfParts>
  <Company>Sumter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oatmeal song  Oatmeal!  It’s quick and easy, it’s oatmeal! You won’t get queasy with oatmeal! It’s high in fiber and filling!</dc:title>
  <dc:creator>Christensen, David</dc:creator>
  <cp:lastModifiedBy>Christensen, David</cp:lastModifiedBy>
  <cp:revision>7</cp:revision>
  <dcterms:created xsi:type="dcterms:W3CDTF">2025-03-14T15:15:19Z</dcterms:created>
  <dcterms:modified xsi:type="dcterms:W3CDTF">2025-04-07T12:50:31Z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0x0101004F83B60FFC108C4F94EE92594FCA7A10</vt:lpwstr>
  </property>
</Properties>
</file>